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5" r:id="rId3"/>
    <p:sldId id="257" r:id="rId4"/>
    <p:sldId id="258" r:id="rId5"/>
    <p:sldId id="260" r:id="rId6"/>
    <p:sldId id="263" r:id="rId7"/>
    <p:sldId id="264" r:id="rId8"/>
    <p:sldId id="265" r:id="rId9"/>
    <p:sldId id="266" r:id="rId10"/>
    <p:sldId id="267" r:id="rId11"/>
    <p:sldId id="332" r:id="rId12"/>
    <p:sldId id="262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333" r:id="rId26"/>
    <p:sldId id="276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2" r:id="rId35"/>
    <p:sldId id="290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4" r:id="rId46"/>
    <p:sldId id="302" r:id="rId47"/>
    <p:sldId id="303" r:id="rId48"/>
    <p:sldId id="291" r:id="rId49"/>
    <p:sldId id="305" r:id="rId50"/>
    <p:sldId id="306" r:id="rId51"/>
    <p:sldId id="307" r:id="rId52"/>
    <p:sldId id="308" r:id="rId53"/>
    <p:sldId id="334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3" r:id="rId66"/>
    <p:sldId id="321" r:id="rId67"/>
    <p:sldId id="324" r:id="rId68"/>
    <p:sldId id="325" r:id="rId69"/>
    <p:sldId id="326" r:id="rId70"/>
    <p:sldId id="327" r:id="rId71"/>
    <p:sldId id="328" r:id="rId72"/>
    <p:sldId id="329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1AEAEB0-6CF1-47D2-85D6-F4A19CD6F559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54A6FC4-6E84-4C55-B1A7-6A5BCDFD08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arant.ru/products/ipo/prime/doc/74853036/#4444" TargetMode="Externa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3"/>
            <a:ext cx="7846640" cy="187220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Безопасность труда в растениеводстве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3212976"/>
            <a:ext cx="6760840" cy="792088"/>
          </a:xfrm>
        </p:spPr>
        <p:txBody>
          <a:bodyPr/>
          <a:lstStyle/>
          <a:p>
            <a:r>
              <a:rPr lang="ru-RU" dirty="0" smtClean="0"/>
              <a:t>1.Обработка почвы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02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7992888" cy="5201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111. При замене рабочих органов (лемехов, лап культиваторов, дисков и тому подобное) рама почвообрабатывающего орудия (или отдельной секции) должна быть установлена на подставки, исключающие опускание орудия.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113. Механизированные сельскохозяйственные работы по обработке почвы на участках с крутыми склонами не должны проводиться при: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влажности почвы, вызывающей сползание машины (агрегата);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видимости менее 50 м;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3) мерзлой почве;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4) темном времени суток.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21173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024626" cy="8640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Протравливание семян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28800"/>
            <a:ext cx="8136904" cy="417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114. Протравливание семян следует проводить в специально оборудованных помещениях, расположенных на расстоянии не менее 500 м от жилых построек, общественных зданий, животноводческих комплексов, источников водоснабжения, или в специально оборудованной секции склада для хранения зерна. Протравочные пункты должны быть обеспечены санитарно-бытовыми помещениями,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общеобменной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вентиляцией и местными отсосами.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115. Процесс протравливания семян должен быть полностью механизирован. При засорении магистралей распылителей, выходных отверстий патрубков необходимо остановить протравитель и принять меры к устранению неисправностей.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Протравливание семян путем ручного перелопачивания и перемешивания запрещается.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01161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064896" cy="4113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116. Децентрализованное протравливание семян допускается в хозяйствах на открытых площадках, имеющих уклон для отвода ливневых вод, навес, твердое покрытие (асфальт, бетон).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117. Централизованное протравливание семян должно осуществляться на специально оборудованных централизованных пунктах (цехах)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протравливаниия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, семенных заводов по подработке семян сахарной свеклы, отделениях семенных и кукурузокалибровочных заводов. При протравливании семян необходимо использовать оборудование повышенной герметичности, исключающее непосредственный контакт работников с пестицидами. Загрязненный пестицидами воздух перед выбросом в атмосферу подлежит очистке.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7773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136904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118. Заполнение мешков протравленными семенами, уплотнение семян в мешке в блоке вибрации, их зашивка на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загрузочно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- упаковочном оборудовании должны производиться при включенной вентиляции. Протравленные семена должны иметь сигнальную окраску и храниться в мешках с надписью "Протравлено" или в бункерах, имеющих устройства для подачи семян в автопогрузчики сеялок.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Запрещается хранение неупакованных протравленных семян насыпью на полу, а также их хранение на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зернотоках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и в складских помещениях, предназначенных для хранения продовольственного или фуражного зерна, товаров бытового назначения.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Уборка рассыпавшихся протравленных семян при разрыве мешков должна проводиться в соответствующих средствах индивидуальной защиты.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0587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992888" cy="480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119. Отпуск протравленных семян производится по письменному разрешению работодателя или иного уполномоченного им должностного лица с точным указанием их количества. Перевозиться протравленные семена должны в мешках из плотного материала или в автозагрузчиках сеялок.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120. Выгружать протравленные семена следует в автозагрузчики сеялок, имеющие брезентовые пологи или крышки, цельнометаллические бункерные хранилища или другое оборудование со средствами механизации для погрузки и выгрузки обработанных семян.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Для выравнивания протравленного зерна в автозагрузчиках сеялок следует пользоваться деревянными лопатками.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Не допускается выравнивать протравленное зерно руками.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27619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920880" cy="429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121. Неиспользованные протравленные семена должны возвращаться на склад по акту. Неиспользованные протравленные семена должны храниться в изолированном помещении. Не пригодные к дальнейшему использованию по назначению протравленные семена, подвергаются обезвреживанию в соответствии с требованиями по применению конкретных пестицидов.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122. При обращении с протравленными семенами не допускается пересыпать расфасованные протравленные семена в другую тару.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Не допускается подвергать протравленные семена дополнительной обработке (очистка, калибровка, сортировка и другие способы обработки).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Не допускается смешивать протравленные семена с непротравленными, сдавать их на хлебопекарные пункты, использовать для пищевых целей, а также на корм скоту и птице.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38725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19"/>
            <a:ext cx="8064896" cy="3782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123. Загрузка сеялок и иных посевных (посадочных) агрегатов семенным и посадочным материалами и удобрениями должна производиться механизированным способом. Ручная загрузка сеялок и посадочных машин семенным (посадочным) материалом и минеральными удобрениями допускается только при остановленном посевном (посадочном) машинно-тракторном агрегате, выключенном двигателе трактора, с использованием средств индивидуальной защиты.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124. При ручной загрузке (заправке) посевных агрегатов тара, применяемая для загрузки бункеров туковых сеялок,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растениепитателей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и других машин, должна вмещать не более 10 кг минеральных удобрений.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9688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7848872" cy="4144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125. Загрузка протравленных семян в сеялки должна проводиться с наветренной стороны в средствах индивидуальной защиты. Выравнивание протравленного зерна в сеялках необходимо осуществлять деревянными лопатками.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126. Крышки семенного ящика и бункеров минеральных удобрений в период работы должны быть плотно закрыты.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127. Очищать рабочие органы сеялок от почвы и забившихся удобрений необходимо специальными щетками.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66405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064896" cy="455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128. Сеялки и посадочные машины, оборудованные постоянными рабочими местами, должны иметь исправную систему двусторонней сигнализации, соединенную во время работы с трактором.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Движение машинно-тракторного посевного (посадочного) агрегата должно начинаться по сигналу работников, обслуживающих агрегат, после обратного сигнала о начале движения тракториста-машиниста.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129. Одновременное обслуживание во время проведения посевных работ одним работником двух или более сеялок не допускается.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130.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Невысеянное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в течение смены протравленное зерно подлежит сдаче на склад, где оно хранилось.</a:t>
            </a:r>
            <a:endParaRPr lang="ru-RU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3856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920880" cy="563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131. Минеральные удобрения должны вноситься специальными машинами в соответствии с заранее разработанной технологией и маршрутами, утвержденными руководителем работ.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При внесении удобрений необходимо учитывать направление ветра и располагать машины таким образом, чтобы по отношению к факелу распыла ветер был боковым или встречным.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132. При групповом способе внесения пылевидных минеральных удобрений необходимо установить безопасное расстояние между движущимися по полю агрегатами с целью исключения попадания пыли удобрений в кабину идущего следом трактора. При внесении пылевидных удобрений в ветреную погоду необходимо использовать ветрозащитное устройство.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134. Подвешенный на крюке автокрана над разбрасывателем удобрений мягкий контейнер должен вскрываться в донной части при помощи специального ножа или открытия клапана (люка). Работник должен находиться сбоку контейнера.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73113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052737"/>
            <a:ext cx="74168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/>
              <a:t>Пестици́ды</a:t>
            </a:r>
            <a:r>
              <a:rPr lang="ru-RU" sz="2000" dirty="0"/>
              <a:t> (лат. </a:t>
            </a:r>
            <a:r>
              <a:rPr lang="ru-RU" sz="2000" dirty="0" err="1"/>
              <a:t>pestis</a:t>
            </a:r>
            <a:r>
              <a:rPr lang="ru-RU" sz="2000" dirty="0"/>
              <a:t> «зараза» + </a:t>
            </a:r>
            <a:r>
              <a:rPr lang="ru-RU" sz="2000" dirty="0" err="1"/>
              <a:t>caedo</a:t>
            </a:r>
            <a:r>
              <a:rPr lang="ru-RU" sz="2000" dirty="0"/>
              <a:t> «убивать») — химические средства, используемые для борьбы с вредителями и болезнями растений, а также с различными паразитами, сорняками, вредителями зерна и </a:t>
            </a:r>
            <a:r>
              <a:rPr lang="ru-RU" sz="2000" dirty="0" err="1"/>
              <a:t>зернопродуктов</a:t>
            </a:r>
            <a:r>
              <a:rPr lang="ru-RU" sz="2000" dirty="0"/>
              <a:t>, древесины, изделий из хлопка, шерсти, кожи...</a:t>
            </a:r>
          </a:p>
        </p:txBody>
      </p:sp>
    </p:spTree>
    <p:extLst>
      <p:ext uri="{BB962C8B-B14F-4D97-AF65-F5344CB8AC3E}">
        <p14:creationId xmlns:p14="http://schemas.microsoft.com/office/powerpoint/2010/main" val="1863915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137. Бумажную тару из-под минеральных удобрений необходимо сжигать на специальных площадках. Использованные полиэтиленовые мешки и оболочки мягких контейнеров из-под минеральных удобрений надлежит собирать в предназначенном для этого месте.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138. При подготовке к работе агрегата для внесения жидких минеральных удобрений емкости, трубопроводы, шланги, краны, форсунки, насосы агрегата должны быть очищены, промыты и проверены на герметичность чистой водой. При этом должно быть исключено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подтекание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рабочей жидкости в шланговых соединениях, уплотнениях насоса и крана, обеспечено надежное крепление штанги и прицепного устройства.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8985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7920880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139. Заполнение емкостей жидкими комплексными удобрениями (далее - ЖКУ) необходимо проводить закрытой струей механизированным способом с контролем по уровнемеру. После заполнения емкостей необходимо закрыть крышки, люки, пробки и закрепить их.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140. При внесении ЖКУ необходимо работать при низком давлении с целью получения крупнокапельного распыла, постоянно перемешивать раствор с помощью перемешивающего устройства (мешалки), контролировать давление в системе по показаниям манометра и расход ЖКУ по уровнемеру.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36287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141. Направление и способ движения ЖКУ следует выбирать с учетом исключения попадания вносимого удобрения на кабину трактора. Обслуживание машин следует проводить с наветренной стороны при полной остановке агрегата и выключенном двигателе. Запорные устройства следует открывать плавно, исключая удары по ним металлическими предметами. Очистку трубопроводов, форсунок и другой арматуры следует производить специальными чистиками и ручными насосами.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142. В случае повреждения (разрыва) резиновых шлангов, нарушения герметичности в соединениях работу по внесению жидких удобрений следует немедленно прекратить, принять меры по устранению неисправностей, сообщить специалисту, ответственному за проведение работ, о характере неисправности и вызвать машину технической помощи.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7121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920880" cy="4821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143. При повышении давления выше разрешенного, неисправности предохранительного клапана, разрыве трубопроводов, повреждении шлангов, нарушении герметичности оборудования, сопровождающемся выделением аммиака, следует отключить оборудование, снизить давление и прекратить работу, выйти в безопасную зону и удалить с прилегающей территории работников. При повреждении сосуда следует слить аммиак в аварийное хранилище, поставить в известность руководителя работы. Пролитый аммиак необходимо полить обильным количеством воды.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При утечке аммиака из цистерны по пути следования водитель должен поставить машину в сторону от дороги по направлению ветра, принять необходимые меры, обеспечивающие безопасность людей и движения.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1993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920880" cy="607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144. Во время внесения жидких минеральных удобрений запрещается проводить ручные работы на данном участке.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145. В конце каждой рабочей смены необходимо организовать промывку емкостей и всей гидравлической системы машин в соответствии с эксплуатационными документами изготовителя.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146. Все операции ежедневного и периодического обслуживания машин при внесении жидких удобрений следует проводить с наветренной стороны, используя средства индивидуальной защиты.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147. Запрещается оставлять автоцистерны, тракторы с емкостями, заполненными жидкими удобрениями, возле мест с открытым огнем, в населенных пунктах, на склонах, а также курить табак возле емкостей, содержащих водный и безводный аммиак.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148. Машины и агрегаты для внесения жидких минеральных удобрений должны быть укомплектованы углекислотным огнетушителем, медицинской аптечкой, бачком с водой емкостью не менее 10 л, используемой для технических и гигиенических целей.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8158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Работа в теплицах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05341"/>
            <a:ext cx="8064896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149. Работы в теплицах и парниках должны выполняться в соответствии с требованиями технологической документации, утвержденной работодателем или иным уполномоченным им должностным лицом.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150. Система управления технологическим процессом в теплицах и парниках должна обеспечивать безопасность работников.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На пультах управления технологическим процессом должны быть надписи, схемы и другие средства информации о необходимой последовательности действий по управлению оборудованием, в том числе в аварийной ситуации.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27215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8064896" cy="5405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151. При производстве всех видов работ в теплицах и парниках запрещается: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1) ходить в домашней обуви на мягкой подошве;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2) наступать на парниковые рамы и короба;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3) производить все виды работ при включенных электронагревательных элементах обогрева почвы;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4) прикасаться к токоведущим частям технологического оборудования;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5) производить работы с использованием неисправных инструмента и оборудования и при обнаруженной утечке газа.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2417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7920880" cy="446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152. Для механизации погрузочно-разгрузочных работ, транспортных и технологических операций в теплицах при заготовке грунта, планировке, приготовлении почвенной смеси, дроблении, смешивании и внесении минеральных удобрений следует использовать машины, механизмы и агрегаты, оборудованные приспособлениями, исключающими загрязнение воздушной среды вредными выбросами и токсичными газами.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153. Работы в рассадных теплицах должны проводиться при отключенной системе </a:t>
            </a:r>
            <a:r>
              <a:rPr lang="ru-RU" sz="2400" dirty="0" err="1" smtClean="0">
                <a:effectLst/>
                <a:latin typeface="Times New Roman"/>
                <a:ea typeface="Times New Roman"/>
                <a:cs typeface="Times New Roman"/>
              </a:rPr>
              <a:t>досвечивания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 растений.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0240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7992888" cy="532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154. Работы по обслуживанию систем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досвечивания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растений должны проводиться только после отключения питающего напряжения. При подвеске, расстановке, уборке и хранении тепличных облучателей растений должны соблюдаться требования эксплуатационной документации изготовителя и применяться методы и средства, исключающие возможность возникновения опасных ситуаций.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155. Перед обработкой почвы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электрофрезами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должны быть предупреждены все работающие в теплице и удалены работники, не связанные с выполнением производственного задания.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156. Шпалерная проволока должна быть натянута без провисания и не иметь торчащих концов. При натягивании шпалерной проволоки при помощи ручной лебедки не должно допускаться нахождение работников в междурядьях.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33051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7920880" cy="4411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157. Трубы системы дождевания должны быть подвижными: верхний уровень - на высоте не менее 2 м, нижний - на высоте 0,3 м над уровнем грунта. Размещение оросителей в системе полива не должно способствовать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травмированию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работников, затруднять работу транспортных средств и механизмов.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Трубопроводы-оросители системы дождевания изготавливаются из стойких к действию неблагоприятных условий микроклимата теплиц материалов.</a:t>
            </a:r>
            <a:endParaRPr lang="ru-RU" sz="2000" dirty="0">
              <a:ea typeface="Calibri"/>
              <a:cs typeface="Times New Roman"/>
            </a:endParaRPr>
          </a:p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158. Система подачи и слива питательного раствора должна быть автоматизирована и секционирована. Распределение раствора по секциям может осуществляться как механическим, так и естественным способами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78746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583339"/>
              </p:ext>
            </p:extLst>
          </p:nvPr>
        </p:nvGraphicFramePr>
        <p:xfrm>
          <a:off x="539552" y="2682843"/>
          <a:ext cx="8147248" cy="2991612"/>
        </p:xfrm>
        <a:graphic>
          <a:graphicData uri="http://schemas.openxmlformats.org/drawingml/2006/table">
            <a:tbl>
              <a:tblPr firstRow="1" firstCol="1" bandRow="1"/>
              <a:tblGrid>
                <a:gridCol w="4073624"/>
                <a:gridCol w="407362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Напряжение высоковольтной линии электропередачи, </a:t>
                      </a:r>
                      <a:r>
                        <a:rPr lang="ru-RU" sz="18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кВ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Расстояние, м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20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10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20 до 35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15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35 до 110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20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110 до 220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25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220 до 500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30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500 до 750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40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750 до 1150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55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9552" y="441742"/>
            <a:ext cx="792088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86. Полевые сельскохозяйственные работы должны производиться землепользователями с учетом охранных зон электрических сетей, которые устанавливаются вдоль воздушных линий электропередачи в виде земельного участка и воздушного пространства, ограниченных вертикальными плоскостями, отстоящими по обе стороны линии от крайних проводов, в соответствии с таблицей.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348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848872" cy="627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163. При проведении углекислотной подкормки следует поддерживать режим работы газогенератора, обеспечивающий сгорание топлива с минимальным образованием окиси углерода.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Не допускается эксплуатация системы газовой воздушной подкормки: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при неисправной системе вентиляции;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при неисправной системе блокировки;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на непредусмотренных видах топлива;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4) в аварийных или близких к ним температурных режимах теплиц.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164. При применении в теплицах генераторов углекислого газа непрерывного действия для углекислотной подкормки растений должен осуществляться контроль за содержанием углекислого газа в воздухе рабочей зоны.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165. В теплицах с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электрообогревом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почвы включение системы обогрева должно блокироваться с закрытым состоянием входной двери теплицы и световой (или звуковой) сигнализацией.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22588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8064896" cy="4852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166. В теплицах блочного типа, эксплуатируемых без отступлений от типового проекта в части уменьшения транспортного просвета или ухудшения качества дорожного покрытия транспортных коммуникаций, а также при условии обеспечения просвета над головой водителя не менее 0,2 м и наличии необходимой обзорности пути, скорость движения малогабаритных тракторов,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электропогрузчиков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, мотоблоков не должна превышать: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в теплице - 5 км/ч;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на выезде из теплиц в транспортный коридор и обратно - 4 км/ч;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3) по транспортному коридору - 10 км/ч;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4) на выезде из транспортного коридора в склад готовой продукции и обратно, а также задним ходом - 2 км/ч.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80076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70324"/>
            <a:ext cx="7920880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168. Все работы, выполняемые на кровле теплиц, должны проводиться при помощи приспособлений (трапы, настилы), опирающихся на лотки, коньковые прогоны и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шпросы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сооружения. Средства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подмащивания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(леса, подмости) должны соответствовать требованиям нормативных актов в области технического регулирования.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169. Трапы для работы на кровле должны быть оборудованы поручнями и ящиками для хранения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кляммер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, инструмента и необходимых материалов. Фиксация и удержание работников с помощью предохранительных поясов должны осуществляться за поручни трапов.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76521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920880" cy="5020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186. Ручная погрузка продукции растениеводства в транспортные средства должна осуществляться только при остановленном транспортном средстве.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187. При погрузке незатаренной продукции навалом вручную все работники должны находиться с одной стороны кузова на безопасном расстоянии от борта загружаемого транспортного средства.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188. При погрузке продукции, </a:t>
            </a:r>
            <a:r>
              <a:rPr lang="ru-RU" sz="2400" dirty="0" err="1" smtClean="0">
                <a:effectLst/>
                <a:latin typeface="Times New Roman"/>
                <a:ea typeface="Times New Roman"/>
                <a:cs typeface="Times New Roman"/>
              </a:rPr>
              <a:t>затаренной</a:t>
            </a: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 в ящики, мешки и контейнеры, они должны укладываться в кузове транспортного средства так, чтобы исключалось их самопроизвольное обрушение при транспортировании.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3396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7200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Работа с пестицидами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00808"/>
            <a:ext cx="8064896" cy="3406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189. При применении пестицидов в процессе производства продукции растениеводства работодателями с учетом фитосанитарной, санитарной и экологической обстановки, потребностей растений в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агрохимикатах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и состояния плодородия земель (почв) должны соблюдаться порядок и требования при безопасном обращении с пестицидами и агрохимикатами</a:t>
            </a:r>
            <a:r>
              <a:rPr lang="ru-RU" u="sng" baseline="30000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  <a:cs typeface="Times New Roman"/>
                <a:hlinkClick r:id="rId2"/>
              </a:rPr>
              <a:t>4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и Правилами.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190. Безопасность применения пестицидов должна обеспечиваться максимальной механизацией и автоматизацией трудоемких и опасных работ и соблюдением установленных регламентов (правил производства работ, операционных технологий, технологических инструкций), исключающих их негативное воздействие на здоровье людей и окружающую среду.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539377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6292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191. Работодатель и иные уполномоченные им должностные лица, ответственные за организацию и безопасность труда при работе с пестицидами, обязаны обеспечить: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своевременное прохождение работниками, привлекаемыми к работе с пестицидами, предварительных (при поступлении на работу) и периодических медицинских;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допуск к работам профессионально подготовленных лиц, прошедших подготовку по охране труда, не имеющих противопоказаний с оформлением наряда-допуска;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обучение работников, привлекаемых к проведению работ с пестицидами мерам оказания первой помощи в случаях отравлений пестицидами;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4) максимальную механизацию и автоматизацию трудоемких и опасных работ (например, погрузочно-разгрузочные работы, приготовление рабочих растворов и заправка ими опрыскивателей);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5) работающих с пестицидами средствами индивидуальной защиты, централизованную стирку спецодежды, подготовку специально оборудованных мест для приема пищи и отдыха;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913650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568952" cy="6467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6) наличие в местах работы с пестицидами и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агрохимикатами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аптечек для оказания первой доврачебной помощи в случаях отравлений, укомплектованных техническими средствами и препаратами, указанными в рекомендациях по применению используемых пестицидов, в случае, если такие технические средства и препараты допускается применять для оказания первой доврачебной помощи;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7) исключение нахождения работников, не имеющих отношения к данной работе, в местах применения пестицидов;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8) контроль за состоянием и самочувствием работников, продолжительностью рабочего дня, сроками и мерами безопасности при возобновлении работ на участках, обработанных пестицидами, в сроки, установленные в технической и технологической документации;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9) проведение инвентаризации применяемых средств химизации не реже одного раза в год;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10) наличие комплекта нормативных правовых актов, содержащих государственные нормативные требования охраны труда в соответствии со спецификой деятельности хозяйствующего субъекта;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11) применение мер воздействия к работникам, нарушающим требования безопасности.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185571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3"/>
            <a:ext cx="7920880" cy="4808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192. До проведения обработок пестицидами, не позднее чем за 3 дня, должностные лица, ответственные за проведение указанных работ, должны обеспечить оповещение населения близлежащих населенных пунктов о запланированных работах.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На границах обрабатываемых пестицидами площадей (участков) должны выставляться щиты (единые знаки безопасности) с указанием "Обработано пестицидами", содержащие информацию о мерах предосторожности и возможных сроках выхода на указанные территории. Знаки безопасности должны устанавливаться в пределах видимости от одного знака до другого, контрастно выделяться на окружающем фоне и находиться в поле зрения людей, для которых они предназначены.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Знаки безопасности должны убираться только после окончания установленных сроков выхода работников для проведения полевых работ, уборки урожая и других работ.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96891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5304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193. При обращении с пестицидами должны соблюдаться санитарно-защитные зоны и минимальные разрывы от населенных мест, водных объектов, оздоровительных и санаторно-курортных учреждений. При этом должны учитываться направление ветра и возможность изменения направления воздушных потоков в период проведения защитных работ.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Размеры санитарно-защитных зон при обработке сельскохозяйственных угодий пестицидами следует принимать в соответствии с установленными требованиями.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194. В целях обеспечения безопасности продукции пчеловодства и охраны пчел от воздействия пестицидов обработку участков вблизи пасек следует проводить в поздние часы путем опрыскивания наземной аппаратурой с оповещением владельцев пасек о необходимости исключения вылета пчел ранее срока, установленного при применении конкретных препаратов.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64368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7992888" cy="398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195. Рабочие растворы пестицидов должны готовиться: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на специальных растворных узлах и заправочных площадках (пунктах), имеющих твердое покрытие и уклон для сбора сточных вод в специально оборудованное место или специальные емкости;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непосредственно в емкостях (баках) в местах применения пестицидов.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Производственные площадки для приготовления рабочих растворов и заправки растворами пестицидов наземной аппаратуры должны оборудоваться на расстоянии не менее 500 м от жилых, производственных и общественных зданий, животноводческих и птицеводческих ферм,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водоисточников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, мест концентрации диких животных, птиц и от берегов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рыбохозяйственных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водоемов.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864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064896" cy="5312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87. Комплектование и наладка машинно-тракторных агрегатов должны осуществляться трактористом-машинистом под руководством и при участии механика отделения (бригадира, помощника бригадира, агронома) с привлечением в случае необходимости вспомогательных работников и применением инструмента и подъемных приспособлений, обеспечивающих безопасное выполнение этих операций. Изменение трактористом-машинистом состава агрегата без разрешения вышеуказанных лиц не допускается.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89. Смена, очистка и регулировка рабочих органов навесных сельскохозяйственных орудий и машин, находящихся в поднятом состоянии, должна проводиться только после принятия мер, предупреждающих самопроизвольное их опускание.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90. В зоне возможного движения маркеров или навесных машин при развороте машинно-тракторных агрегатов не должны находиться люди.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06367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136904" cy="4242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196. На площадках для приготовления растворов пестицидов должны иметься аппаратура для приготовления рабочих растворов, резервуары с водой, баки с герметичными крышками и приспособления для заполнения резервуаров опрыскивателя (насос, шланги), весы с разновесами, мелкий вспомогательный инвентарь, метеорологические приборы, гашеная известь для обезвреживания мест случайного пролива рабочих растворов пестицидов, аптечка, мыло, полотенце, рукомойник, средства индивидуальной защиты для работников.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197. Количество препаратов, находящихся на заправочной площадке, не должно превышать норму однодневного использования.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94961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208912" cy="591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198. Перед началом применения пестицидов следует проверить исправность оборудования, отрегулировать норму расхода и провести пробные обработки, используя в качестве рабочего раствора чистую воду.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199. Заправку опрыскивателей следует производить закрытым способом по герметичным шлангам.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Перед заполнением опрыскивателей во избежание закупорки разбрызгивающих форсунок необходимо фильтровать неоднородные жидкости, которые образуются при приготовлении растворов из концентратов эмульсий, паст, смачивающихся порошков и тому подобное.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200. Заполнение емкостей контролируется по уровнемеру. Открывать люки и проверять наполнение опрыскивателя визуально запрещается.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При заполнении емкостей необходимо находиться с наветренной стороны, исключая попадание препаратов в зону дыхания и на открытые участки тела работников.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99436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76671"/>
            <a:ext cx="8280920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201. Кабины тракторов при внесении пестицидов должны быть застеклены и закрыты.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202. При внесении пестицидов движение машинно-тракторных агрегатов должно осуществляться против ветра. Работники, использующие ранцевые опрыскиватели не должны находиться относительно друг друга с подветренной стороны, с целью исключения попадания их в зону опрыскивания.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При внесении пестицидов групповым способом расстояние между движущимися по полю агрегатами следует установить не менее 50 м.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203. Обработки пестицидами посевов с использованием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вентиляторных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и штанговых тракторных опрыскивателей должны проводиться при скорости ветра не более 4 м/сек, относительной влажности воздуха не менее 40% и не более 80% в соответствии с рекомендациями по применению конкретных видов пестицидов.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99178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08912" cy="6020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204. Внесение пестицидов в почву (гранулы, растворы, порошки, сжиженные газы) допускается только с помощью специальной аппаратуры. Запрещается внесение гранулированных пестицидов в почву туковысевающими аппаратами туковых сеялок.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205. При внесении пестицидов опрыскивателями необходимо следить за соответствием давления в напорной магистрали, скорости движения агрегата и соблюдением заданной нормы расхода. Не допускается передозировка рабочей жидкости. По завершении работ запрещается оставлять без охраны пестициды или приготовленные рабочие растворы.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206. Аэродромы сельскохозяйственной авиации должны быть оборудованы дегазационными площадками для периодической очистки от пестицидов воздушных судов, аппаратуры, тары и защитной одежды работающих.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207. При всех работах по загрузке воздушного судна осуществляющим ее работникам следует находиться так, чтобы пыль или брызги от рабочих растворов относило в сторону от работников.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208. Воздушное судно и аппаратура после окончания авиационно-химических работ должны быть очищены от остатков пестицидов.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87462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136904" cy="495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209. Кратность и сроки использования пестицидов, сроки выхода работников на обработанные площади для проведения ручных и механизированных работ по уходу за растениями, время последней обработки перед уборкой урожая необходимо устанавливать в соответствии с нормами, указанными в технологической документации.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Ремонтные работы в теплицах, необходимость проведения которых не может регламентироваться указанными сроками, проводят с использованием средств индивидуальной защиты, после проведения инструктажа и с соответствующей записью в журнале.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210. Механизированные работы на участках, обработанных пестицидами, в периоды сроков ожидания для допуска людей, можно производить только при наличии герметизированных кабин на тракторах, с использованием средств индивидуальной защиты.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84349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Борьба с грызунами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72816"/>
            <a:ext cx="7992888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219. Производственные объекты и площади, на которых предполагается использование отравленных приманок, потребность в родентицидах, приманочных продуктах, машинах, инвентаре и рабочей силе определяются на основе результатов обследования территории, учета численности грызунов и показателя биологической эффективности ранее проведенных обработок.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220. Отравленные приманки готовят в специально выделенном помещении, оборудованном вытяжным шкафом с цементным или покрытым керамической плиткой полом с соблюдением общих требований, установленных в данной главе Правил.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36923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221. Отравленные приманки разбрасывают навесными разбрасывателями минеральных удобрений. При раскладке приманок вручную используют дозирующие мерки. Приманку вносят в норы грызунов либо другие естественные или искусственные их укрытия.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222. Не допускается рассев или открытое разбрасывание отравленных приманок в населенных пунктах или вокруг них, в границах выпаса скота и выгула птиц, вокруг животноводческих и птицеводческих ферм в радиусе 500 м, в местах концентрации диких животных и птиц.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223. Вокруг нежилых помещений, животноводческих ферм и комплексов, мест концентрации диких зверей и птиц в радиусе не менее 300 м допускается раскладка приманок только в вертикальные норы или приманочные ящики.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78104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7920880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224. Неиспользованная приманка (вместе с подложками для ее применения) возвращается на склад (в места приготовления), о чем должностным лицом делается соответствующая запись в журнале учета движения приманок. Случайно рассыпанную приманку обезвреживают в соответствии с требованиями, указанными в тарной этикетке и рекомендациях по применению конкретного препарата.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225. После окончания работ площадку для приготовления приманок очищают от просыпавшейся приманки и обезвреживают в соответствии с требованиями, указанными в тарной этикетке и рекомендациях по применению конкретного препарата.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8511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064896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226. Работы по фумигации помещений (пустых складов, зерно-, картофелехранилищ и овощехранилищ) должны осуществляться специальными бригадами в составе не менее трех человек, обеспеченными средствами индивидуально защиты и имеющими допуск (разрешение) на проведение указанных работ.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227. При проведении работ по фумигации должны соблюдаться требования, изложенные в рекомендациях (инструкциях) по применению конкретных препаратов.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228. При перевозке баллоны необходимо укладывать колпаками в одну сторону и укреплять, при погрузке и выгрузке - предохранять от толчков, падения и ударов. Запрещается спускать баллоны с транспортных средств колпаками вниз и переносить, держа за вентиль.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Хранить баллоны следует в вертикальном положении, пользуясь башмаками-подставками, при температуре, не превышающей 25°С.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734065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3"/>
            <a:ext cx="7992888" cy="321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229. Перед газацией у всех баллонов необходимо проверить исправность вентилей. Если колпак не отвинчивается легко рукой, его отвинчивают гаечным ключом. Не допускается ударять по баллону молотком.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При использование фумигантов, хранящихся в бочках, последние необходимо открывать специальными ключами. Запрещается подогревать пробки или выбивать их ударами зубила.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230. С момента начала фумигации (газации) до окончания дегазации должна быть обеспечена круглосуточная охрана объекта. Работники, охраняющие объект, должны иметь противогазы и пройти инструктаж по охране труда.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77978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064896" cy="4427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91. Для исключения (уменьшения) воздействия на работников вредных и опасных производственных факторов (пыль, выхлопные газы), расстояние между движущимися друг за другом самоходными сельскохозяйственными машинами и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машино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-тракторными агрегатами должно быть не менее: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пахотными (плужными), посевными, посадочными, уборочными агрегатами - 30 м;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агрегатами с роторными (кроме контурной обрезки ветвей) рабочими органами - 50 м;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машин контурной обрезки ветвей плодовых деревьев - 75 м.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При встречном направлении ветра расстояние между агрегатами должно быть увеличено до величины, при которой отсутствует взаимное воздействие на операторов вредных и опасных производственных факторов.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488133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064896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231. Не допускается проводить газацию объектов, расположенных на расстоянии менее 200 м от жилых и производственных помещений с постоянным пребыванием людей, и 100 м - от железнодорожных и автомобильных магистралей.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232. Не допускается газация объектов при температуре наружного воздуха ниже 10°С и температуре внутри помещений выше 25°С при скорости движения воздуха более 3 м/с.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233. Использование для фумигации препаратов на основе серы допускается лишь для незагруженных складских помещений. При этом в смежных помещениях не должны находиться люди, животные и пищевая продукция.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234. Помещения перед обработкой аэрозолями (пустые склады, зерно-, картофелехранилища и овощехранилища) необходимо герметизировать и убрать.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187274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064896" cy="614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235. На территории, на которой проводится газация, запрещается пользоваться открытым огнем. При выполнении работ по газации и дегазации запрещается принимать пищу, курить табак. На границе зоны газации необходимо вывешивать предупреждающие знаки с указанием мер безопасности.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236. Дегазация помещений, подвергнутых фумигации, проводится в сроки, указанные в рекомендациях (инструкциях) по применению конкретных препаратов, путем проветривания с применением приточно-вытяжной вентиляции или проветривания через окна и двери.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При использовании для фумигации пестицидов, пары которых тяжелее воздуха, после завершения работ необходимо обеспечить проветривание подвальных помещений.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237. Мероприятия по дегазации должны включать повышение температуры в помещении на 2 - 3°С выше исходной на период фумигации (для чего закрываются окна и двери на 12 - 16 часов) с последующим проветриванием до исчезновения фумиганта.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612713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8"/>
            <a:ext cx="7920880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238. Окончание дегазации устанавливается руководителем работ с оформлением письменного разрешения на право пользования помещением.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Допуск работников в обработанные помещения возможен после истечения установленных сроков дегазации, сквозного проветривания и при содержании фумиганта в воздухе рабочей зоны не выше гигиенических нормативов. Для повышения объективности контроля за 2 часа до проверки на полноту дегазации помещение должно быть закрыто.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292321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Уборочные работы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40768"/>
            <a:ext cx="8136904" cy="4365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239. К началу уборочных работ работодателем должны быть проведены следующие организационные мероприятия: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завершена подготовка тракторов и уборочных машин;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созданы уборочно-транспортные комплексы (звенья) с закреплением техники за работниками;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организованы звенья технического обслуживания;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4) на выделенных участках оборудованы полевые станы и места для отдыха работников, площадки для хранения техники и горюче-смазочных материалов;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5) подготовлены поля и проверено провисание проводов воздушных линий электропередачи;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6) проведен инструктаж работников по охране труда на рабочем месте.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54606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208912" cy="5914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240. При проведении инструктажа работников по охране труда на рабочем месте должны учитываться состояние убираемой культуры, погодные условия, вид уборочной техники и транспортных средств, количество и квалификация работников.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241. До начала уборочных работ все задействованные в них работники должны пройти противопожарный инструктаж. Рабочие места, уборочные агрегаты и транспортные средства должны быть оснащены средствами тушения пожаров, оборудованы исправными искрогасителями.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Зерноуборочные комбайны и шасси с навесными молотилками должны быть оборудованы двумя огнетушителями, двумя штыковыми лопатами и двумя швабрами. Тракторы и другие самоходные сельскохозяйственные машины должны иметь огнетушитель и штыковую лопату.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661364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36712"/>
            <a:ext cx="8064896" cy="446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242. Перед созреванием зерновых культур поля в местах их близкого расположения к лесным и торфяным массивам, степной полосе, автомобильным и железнодорожным дорогам должны быть окошены и опаханы полосой шириной не менее 4 м.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  <a:cs typeface="Times New Roman"/>
              </a:rPr>
              <a:t>243. Комплектование уборочных комплексов должно осуществляться с учетом квалификации работников, чтобы при групповой работе более квалифицированные работники помогали менее квалифицированным с наименьшим риском для здоровья действовать в аварийных ситуациях.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065319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244. Уборка зерновых культур должна начинаться с разбивки хлебных массивов на участки площадью равной дневной выработке комбайна. Между участками должны делаться прокосы шириной не менее 8 м. Скошенные валки с прокосов должны немедленно убираться. Посередине прокосов делается пропашка шириной не менее 4 м.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245. К началу массовой уборки поворотные полосы на убираемых участках должны быть освобождены от технологического продукта.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246. В непосредственной близости от убираемых хлебных массивов на случай пожара должен находиться трактор с плугом.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247. Радиаторы двигателей, валы битеров,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соломонабивателей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, транспортеров и подборщиков, шнеки и другие узлы и детали уборочных машин должны своевременно очищаться от пыли, соломы, зерна и намоток технологического продукта.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69762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08912" cy="610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248. При уборке зерновых и зернобобовых культур при влажности более 20% полеглости хлебной массы комбайны должны быть оборудованы специальными стеблеподъемниками и деревянными лопатами для устранения забиваний и технологических сбоев.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249. Во время работы комбайнов в поле или движения по дорогам запрещается нахождение помощника комбайнера или иных работников на комбайне.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250. При выгрузке на ходу зерна из бункера уборочного комбайна расстояние по фронту между уборочным агрегатом и транспортным средством должно быть не менее 1,5 м.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251. В полевых условиях заправка нефтепродуктами должна осуществляться на специальных площадках, очищенных от сухой травы, огнеопасного мусора и опаханных полосой не менее 4 м или на пахоте на расстоянии 100 м от токов, стогов сена и соломы, хлебных массивов и не менее 50 м от строений. Заправка топлив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ом тракторов, комбайнов и других машин должна производиться механизировано.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216741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8064896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252. При выполнении уборочных работ назначенное работодателем ответственное лицо должно следить, чтобы регулировки, устранения технологических сбоев, технических отказов осуществлялись только при отключенных рабочих органах машин и выключенных двигателях (электродвигателях), а после устранения неполадок защитные ограждения механических приводов вновь устанавливались на предусмотренные конструкцией машины места.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253. При проведении технического обслуживания уборочных машин и транспортных агрегатов в темное время суток должно быть организовано искусственное освещение площадок.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254. Производственные процессы уборки соломы должны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взаимоувязываться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с технологией уборки зерновых культур.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785638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255. При уборке зерновых культур с одновременным измельчением и сбором половы и соломы в прицепные транспортные средства безопасность работников должна обеспечиваться проведением следующих мероприятий: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оборудования зерноуборочных комбайнов и транспортных средств автоматической сцепкой, позволяющей осуществлять отсоединение наполненного прицепа и присоединение незаполненного прицепа на ходу;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согласования траектории и скоростей движения трактора и комбайна при проведении замены прицепа на ходу;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3) исключения участия дополнительных работников (помощника комбайнера) в процессе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агрегатирования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(сцепки) комбайнов с прицепом.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1935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5"/>
            <a:ext cx="7992888" cy="4100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92. При проведении работ на сельскохозяйственных полях или участках при уклоне свыше 9° должны применяться машинно-тракторные агрегаты и машины, приспособленные для работы в горных условиях. Предельно допустимые углы уклона полей, при которых допускается работа машин, устанавливаются эксплуатационной документацией изготовителей. Работа на участках с крутыми склонами свыше 9° самоходных сельскохозяйственных тракторов и машин общего назначения не допускается.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98. При обращении с пестицидами и </a:t>
            </a:r>
            <a:r>
              <a:rPr lang="ru-RU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агрохимикатами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на рабочих местах запрещается курение табака, пользование открытым огнем, прием пищи. Курение табака допускается во время отдыха на специально установленных местах.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82630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6365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256. При уборке соломы, уложенной в копны, предусматривающей сволакивание или сталкивание копен и последующую укладку их в скирду или стог, безопасность работников должна обеспечиваться проведением следующих мероприятий: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комплектование машинно-тракторных агрегатов при сволакивании копен тросовыми волокушами двумя тракторами одинакового типа (колесными или гусеничными) и одинакового класса тяги. Использование узкогабаритных гусеничных тракторов для этих целей не допускается;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использование исправных тросовых волокуш со стальными канатами диаметром не менее 18 мм. В случае необходимости удлинения канатов волокуши следует применять стальные канаты такого же диаметра, как и канаты волокуши. Сращивание тросов должно проводиться зажимами не менее чем в трех местах. Концы канатов тяговых тросов волокуш, а также места сращивания должны быть тщательно заделаны на длину 0,5 м, обшиты брезентом или другим плотным материалом. Сращивание тросов завязыванием узлов запрещается;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013147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640960" cy="6715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проведение ежесменных осмотров и выбраковка тяговых тросов в случаях обнаружения оборванных проволок более 12 штук при крестообразной завивке и 6 штук при односторонней завивке. Тросовые волокуши с выбракованными тяговыми тросами к эксплуатации не допускаются;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4) увеличение устойчивости агрегатов за счет установки колес тракторов на максимальную ширину колеи и оборудования тракторов уравновешивающими грузами, устанавливаемыми на переднюю часть трактора или на его навесную систему (в зависимости от места расположения навесного оборудования);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5) назначение дополнительного работника для согласования действий трактористов при расцепке волокуши с трактором и начала движения машин после расцепки. Работник должен находиться впереди агрегата в зоне видимости обоих трактористов. Трактористы должны начинать движение только после подачи работником установленной команды;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6) регламентация скоростных режимов движения тракторов при транспортировке волока, отъезда машин от волока без крутых поворотов и транспортировки волокуши боком.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257. Скорость движения тракторов при сволакивании сена (соломы) тросовыми волокушами должна быть не более 5 км/час.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343653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3"/>
            <a:ext cx="8136904" cy="5064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258. При движении машин и агрегатов, используемых при сенокошении и приготовлении сена запрещается находиться на пути их движения. При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агрегатировании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сенокосилок с трактором запрещается подходить к прицепному устройству со стороны режущего аппарата.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259. Очистка, регулировка и устранение неисправностей сеноуборочных машин и агрегатов должны производиться при остановленных рабочих органах и выключенном двигателе трактора.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260. Перед погрузкой копны на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копновоз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тракторист должен убедиться, что в копне, рядом с ней и в зоне движения агрегата отсутствуют люди и подать сигнал к началу движения.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261. Скорость движения трактора с навесным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копновозом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не должна превышать 10 км/час.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262. Поднимать и перевозить груз массой больше величины, допустимой для данного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копновоза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, запрещается.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652882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08912" cy="6277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263. Безопасность работников при укладке сена или соломы в скирды или стога должна обеспечиваться проведением следующих мероприятий: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формирования бригады (звена) скирдоправов из числа лиц, прошедших подготовку по охране труда при работе на высоте;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назначения старшего скирдоправа в целях обеспечения руководства действиями тракториста, стогометателя и скирдоправов;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обеспечения работников исправным инструментом (вилами) и средствами обеспечения безопасности (приставные или веревочные лестницы, страховочная веревка для удержания лестницы, металлический стержень диаметром не менее 14 мм и длиной не менее 2 м), средствами сигнализации (свисток, флажки) и индивидуальной защиты работников.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264. К работе на стогометателях, обслуживанию пресс-подборщиков,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тюкоукладчиков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допускаются лица, имеющие удостоверение тракториста-машиниста и прошедшие подготовку по охране труда.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265. К работе в качестве скирдоправов допускаются лица, прошедшие медицинский осмотр и не имеющие противопоказаний для работы на высоте.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Беременные женщины к работе по скирдованию сена (соломы) не допускаются.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696512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352928" cy="678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266. Число скирдоправов, одновременно находящихся на скирде, не должно превышать шести человек, располагаться они должны не ближе 1,5 м от края скирды.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267. По достижении высоты скирды 2 м вокруг нее должен быть выстлан слой соломы шириной 2 м и высотой 1 м (для смягчения удара в случае падения работника со скирды).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268. При подаче соломы (сена) стогометателем на скирду скирдоправы должны находиться на расстоянии не ближе 3 м от грабельной решетки.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269. При подъеме и спуске работников со скирды должны применяться приставные или веревочные лестницы, которые в верхней части должны закрепляться страховочными веревками, соединенными с металлическим стержнем, введенным перпендикулярно в нижнюю часть скирды с обратной стороны на глубину не менее 1 м. Подъем скирдоправов на скирду и спуск с нее с помощью стогометателя запрещается.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270. При завершении формирования скирды на ней должно оставаться не более 2 человек.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271. Скирдование (стогование) допускается проводить только в светлое время суток и при скорости ветра не более 6 м/с. Проведение работ во время грозы запрещается.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776769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688061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Закладка силоса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56792"/>
            <a:ext cx="8208912" cy="4688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301. Места закладки силоса не должны располагаться в непосредственной близости от колодцев и водоемов с питьевой водой и под линиями электропередач.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302. Углы выезда и въезда в силосную траншею, спуска с бурта и кургана должны быть не более 20°.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303. В траншейных хранилищах наземного и полузаглубленного типов боковые стены должны быть обвалованы с уклоном не более 9° на ширине не менее 6 м.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Обваловка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 должна начинаться на 0,2 м ниже верхней кромки боковой стены.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304. На расстоянии не менее 1 м от края траншеи со стороны разгрузки тран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спортных средств должен быть установлен надежный предохранительный брус.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094850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568952" cy="589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306. Со стороны въезда и выезда из траншеи и буртов должны быть подготовлены подъездные пути и ровные площадки, достаточные для маневрирования транспортных средств.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307. Работы по закладке силоса (сенажа) должны проводиться в светлое время суток. В траншеях заглубленного типа допускается трамбовка силосной (сенажной) массы в темное время суток одним трактором при отсутствии в траншее вспомогательных рабочих и стационарном освещении всей поверхности рабочей зоны.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308. Ответственным за обеспечение охраны труда работников при закладке силоса является руководитель работ, назначаемый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работодателем.Старшим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в бригаде (звене) при закладке силоса (сенажа) наземным способом является тракторист-машинист трамбующего трактора, при закладке в башню - машинист агрегата подающего силосную массу.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309. Для трамбовки силосной (сенажной) массы на курганах и буртах должны использоваться гусеничные тракторы общего назначения не ниже 3 класса тяги или колесные сельскохозяйственные тракторы не ниже 4 класса тяги, оснащенные устройством защиты при опрокидывании. На кургане, бурте допускается работа только одного трактора.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49419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136904" cy="546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310. Неиспользуемые траншеи должны быть ограждены, а не подлежащие дальнейшему использованию - засыпаны.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311. При закладке силоса или сенажа в силосные (сенажные) башни необходимо: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убедиться в отсутствии людей в башне;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проверить крепление загрузчика к загрузочному трубопроводу;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3) проверить состояние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пневмотранспортера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, распределителя массы и произвести пробное их включение;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4) приостановить работу при обнаружении неисправностей машин, оборудования;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5) выполнять работы по герметизации массы в башне и обслуживание ее внутреннего оборудования при условии, когда разгрузчик находится на высоте не более 0,4 - 0,6 м от поверхности массы;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01376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208912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6) обеспечить искусственное проветривание в течение 1 часа заполненной башни перед входом в нее работников для герметизации массы пленкой и периодические проветривания в течение 15-20 минут через каждые 30 минут работы;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7) приостановить работы во время грозы и отвести работников от башни на расстояние не менее 50 м в отведенное для отдыха место.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312. При закладке силоса в башню не должно допускаться пребывание работников башне более 2 часов, в том числе и при перерывах в подаче массы. При перерывах в подаче массы работники должны покинуть башню. После перерывов в подаче массы и в случаях, если башня длительное время не использовалась, возобновление работ должно разрешаться только после её проветривания в течение 2 часов.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586027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5"/>
            <a:ext cx="8352928" cy="5768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329. Обеспечение радиационной безопасности работников, занятых на проведении сельскохозяйственных работ в условиях радиоактивного загрязнения территории, осуществляется путем реализации следующих основных требований: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непревышение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установленных пределов доз поглощения;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исключение всякого необоснованного облучения;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снижение облучения до возможно низкого уровня и уменьшение числа облучаемых лиц.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330. Основные мероприятия, направленные на снижение вредного воздействия на работников радиации при проведении сельскохозяйственных работ в условиях радиоактивного загрязнения территории, должны включать в себя: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информированность работников о радиационной обстановке на рабочем месте;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применение организационно-технических мероприятий по снижению уровня радиации на рабочих местах;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контроль за реализацией и эффективностью защитных и оздоровительных мероприятий.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41227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39"/>
            <a:ext cx="7992888" cy="627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99. Земельные участки для работы сельскохозяйственных машин и машинно-тракторных агрегатов должны быть заблаговременно подготовлены: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убраны крупные камни, остатки соломы, засыпаны ямы и другие препятствия;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установлены вешки у крупных камней, размытых участков и других препятствий, опасные места на участках должны быть обозначены предупреждающими знаками;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поля разбиты на загонки, обкошены и подготовлены прокосы (проходы);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4) проведены контрольные борозды;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5) подготовлены поворотные полосы;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6) обозначены места для отдыха.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100. Край поля должен быть обозначен бороздой по периметру. Расстояние от края поля до границы препятствия (обрыва, крутого спуска, лесополосы) должно быть достаточным для совершения разворота работающей техники.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152118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064896" cy="4927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331. Работодатель должен иметь карты радиоактивного загрязнения территории, в соответствии с которыми планируется ведение сельскохозяйственного производства на основании рекомендаций по ведению сельского хозяйства в данном регионе.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332. Деятельность организаций по производству и переработке сельскохозяйственной продукции должна предусматривать проведение противоэрозийных и других мероприятий, предотвращающих миграцию радионуклидов на незагрязненные угодья, в водоемы, на территорию населенных пунктов и в другие места.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333. Радиационный контроль и индивидуальный дозиметрический контроль осуществляются службой радиационного контроля или специалистом по охране труда, прошедшим подготовку по обеспечению радиационной безопасности.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871005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136904" cy="462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334. Радиационному контролю должны подвергаться: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территория хозяйствующего субъекта, в том числе места стока дождевых вод с кровли зданий и сооружений, наружные поверхности зданий и сооружений - не реже одного раза в год;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рабочие места, бытовые помещения, места приема пищи и отдыха, внутренние поверхности зданий и сооружений, спецодежда, сельскохозяйственная техника - не реже 2 раз в месяц;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3) корма, кормовые добавки, продукция местного производства - по мере заготовки;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4) сельскохозяйственные животные;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5) продукция животного происхождения.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777974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776864" cy="462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340. К производственным процессам и операциям, при выполнении которых может произойти внешнее и внутреннее облучение работников, занятых на проведении сельскохозяйственных работ в растениеводстве, относятся: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1) приемы и операции с повышенным пылеобразованием в технологиях возделывания культур;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2) транспортные работы;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3) послеуборочная доработка сельскохозяйственной продукции;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4) уборка производственных помещений и оборудования;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5) проведение специальных работ при удалении и захоронении верхнего, загрязненного слоя почвы и другие мероприятия.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14786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7992888" cy="5064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103. В процессе подготовки машинно-тракторных агрегатов к проведению работ по обработке почвы тракторист-машинист должен убедиться в полной исправности и комплектности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агрегатируемой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почвообрабатывающей машины, а также в наличии и исправности приспособлений для очистки рабочих органов, проверив: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1) надежность соединений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агрегатируемых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почвообрабатывающих машин с трактором и между отдельными орудиями;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2) правильность расстановки и надежность крепления рабочих органов у плугов, лущильников, культиваторов, борон и других используемых почвообрабатывающих орудий;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3) отсутствие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подтекания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масла из гидросистемы, наличие и исправность разрывных муфт в маслопроводах гидросистемы у прицепных машин, на которых установлены силовые цилиндры.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44399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992888" cy="423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106. Во время работы машинно-тракторных агрегатов запрещается садиться на балластные ящики дисковых лущильников, дисковых борон или других орудий.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107. Поворот машинно-тракторных агрегатов на концах гона должен осуществляться только с поднятым в транспортное положение орудием.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Подача агрегат назад с заглубленными рабочими органами запрещается.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108. Очистка зубовых борон должна осуществляться путем подъема и </a:t>
            </a:r>
            <a:r>
              <a:rPr lang="ru-RU" dirty="0" err="1" smtClean="0">
                <a:effectLst/>
                <a:latin typeface="Times New Roman"/>
                <a:ea typeface="Times New Roman"/>
                <a:cs typeface="Times New Roman"/>
              </a:rPr>
              <a:t>стряхивания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отдельных борон, с помощью металлического стержня с крючком на конце.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109. Транспортировка прицепных культиваторов должна осуществляться только после фиксации механизма подъема транспортными тягами.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062526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125</TotalTime>
  <Words>6418</Words>
  <Application>Microsoft Office PowerPoint</Application>
  <PresentationFormat>Экран (4:3)</PresentationFormat>
  <Paragraphs>316</Paragraphs>
  <Slides>72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Остин</vt:lpstr>
      <vt:lpstr>Безопасность труда в растениеводстве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Протравливание семян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теплицах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пестицидами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Борьба с грызунами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Уборочные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Закладка силоса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14</cp:revision>
  <dcterms:created xsi:type="dcterms:W3CDTF">2021-02-15T16:19:42Z</dcterms:created>
  <dcterms:modified xsi:type="dcterms:W3CDTF">2021-02-16T08:40:57Z</dcterms:modified>
</cp:coreProperties>
</file>